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B429B-B496-4755-892B-E096D36B06A4}" type="datetimeFigureOut">
              <a:rPr lang="nl-NL" smtClean="0"/>
              <a:t>4-10-2018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51DA911-51E0-4CC9-9E82-5F3C7129E57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B429B-B496-4755-892B-E096D36B06A4}" type="datetimeFigureOut">
              <a:rPr lang="nl-NL" smtClean="0"/>
              <a:t>4-10-2018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DA911-51E0-4CC9-9E82-5F3C7129E57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B429B-B496-4755-892B-E096D36B06A4}" type="datetimeFigureOut">
              <a:rPr lang="nl-NL" smtClean="0"/>
              <a:t>4-10-2018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DA911-51E0-4CC9-9E82-5F3C7129E57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B429B-B496-4755-892B-E096D36B06A4}" type="datetimeFigureOut">
              <a:rPr lang="nl-NL" smtClean="0"/>
              <a:t>4-10-2018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DA911-51E0-4CC9-9E82-5F3C7129E57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B429B-B496-4755-892B-E096D36B06A4}" type="datetimeFigureOut">
              <a:rPr lang="nl-NL" smtClean="0"/>
              <a:t>4-10-2018</a:t>
            </a:fld>
            <a:endParaRPr lang="nl-N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1DA911-51E0-4CC9-9E82-5F3C7129E57D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B429B-B496-4755-892B-E096D36B06A4}" type="datetimeFigureOut">
              <a:rPr lang="nl-NL" smtClean="0"/>
              <a:t>4-10-2018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DA911-51E0-4CC9-9E82-5F3C7129E57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B429B-B496-4755-892B-E096D36B06A4}" type="datetimeFigureOut">
              <a:rPr lang="nl-NL" smtClean="0"/>
              <a:t>4-10-2018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DA911-51E0-4CC9-9E82-5F3C7129E57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B429B-B496-4755-892B-E096D36B06A4}" type="datetimeFigureOut">
              <a:rPr lang="nl-NL" smtClean="0"/>
              <a:t>4-10-2018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DA911-51E0-4CC9-9E82-5F3C7129E57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B429B-B496-4755-892B-E096D36B06A4}" type="datetimeFigureOut">
              <a:rPr lang="nl-NL" smtClean="0"/>
              <a:t>4-10-2018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DA911-51E0-4CC9-9E82-5F3C7129E57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B429B-B496-4755-892B-E096D36B06A4}" type="datetimeFigureOut">
              <a:rPr lang="nl-NL" smtClean="0"/>
              <a:t>4-10-2018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DA911-51E0-4CC9-9E82-5F3C7129E57D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B429B-B496-4755-892B-E096D36B06A4}" type="datetimeFigureOut">
              <a:rPr lang="nl-NL" smtClean="0"/>
              <a:t>4-10-2018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51DA911-51E0-4CC9-9E82-5F3C7129E57D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E8CB429B-B496-4755-892B-E096D36B06A4}" type="datetimeFigureOut">
              <a:rPr lang="nl-NL" smtClean="0"/>
              <a:t>4-10-2018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651DA911-51E0-4CC9-9E82-5F3C7129E57D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sz="6600" dirty="0" smtClean="0"/>
              <a:t>Assertief zijn</a:t>
            </a:r>
            <a:endParaRPr lang="nl-NL" sz="66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221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400" dirty="0"/>
              <a:t>Assertiviteit</a:t>
            </a:r>
            <a:r>
              <a:rPr lang="nl-NL" dirty="0"/>
              <a:t>: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r>
              <a:rPr lang="nl-NL" sz="2400" dirty="0" smtClean="0"/>
              <a:t>Zelfverzekerd en op een rustige wijze opkomen voor jezelf en je eigen belangen en behoeften, zonder de rechten van de ander te ontkennen of te schaden</a:t>
            </a:r>
            <a:r>
              <a:rPr lang="nl-NL" dirty="0" smtClean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2711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Manieren van reageren: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 smtClean="0"/>
              <a:t>Niet assertief reageren:</a:t>
            </a:r>
          </a:p>
          <a:p>
            <a:pPr lvl="1"/>
            <a:r>
              <a:rPr lang="nl-NL" sz="2400" dirty="0" smtClean="0"/>
              <a:t>Niet durven</a:t>
            </a:r>
          </a:p>
          <a:p>
            <a:pPr lvl="1"/>
            <a:r>
              <a:rPr lang="nl-NL" sz="2400" dirty="0" smtClean="0"/>
              <a:t>Niet voor je belangen opkomen</a:t>
            </a:r>
          </a:p>
          <a:p>
            <a:pPr lvl="1"/>
            <a:r>
              <a:rPr lang="nl-NL" sz="2400" dirty="0" smtClean="0"/>
              <a:t>Andermans belangen wegen zwaarder.</a:t>
            </a:r>
          </a:p>
          <a:p>
            <a:pPr lvl="1"/>
            <a:r>
              <a:rPr lang="nl-NL" sz="2400" dirty="0" smtClean="0"/>
              <a:t>Gevolg van angst.</a:t>
            </a:r>
          </a:p>
          <a:p>
            <a:pPr lvl="1"/>
            <a:r>
              <a:rPr lang="nl-NL" sz="2400" dirty="0" smtClean="0"/>
              <a:t>Aardig gevonden willen worden.</a:t>
            </a:r>
          </a:p>
          <a:p>
            <a:pPr lvl="1"/>
            <a:r>
              <a:rPr lang="nl-NL" sz="2400" dirty="0" smtClean="0"/>
              <a:t>Gebrek aan zelfrespect.</a:t>
            </a:r>
          </a:p>
          <a:p>
            <a:pPr lvl="1"/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665399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Manieren van reageren: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 smtClean="0"/>
              <a:t>Assertief reageren:</a:t>
            </a:r>
          </a:p>
          <a:p>
            <a:pPr lvl="1"/>
            <a:r>
              <a:rPr lang="nl-NL" sz="2200" dirty="0" smtClean="0"/>
              <a:t>Rustig en respectvol</a:t>
            </a:r>
          </a:p>
          <a:p>
            <a:pPr lvl="1"/>
            <a:r>
              <a:rPr lang="nl-NL" sz="2200" dirty="0" smtClean="0"/>
              <a:t>Eigen belangen en behoeftes voorop</a:t>
            </a:r>
          </a:p>
          <a:p>
            <a:pPr lvl="1"/>
            <a:r>
              <a:rPr lang="nl-NL" sz="2200" dirty="0" smtClean="0"/>
              <a:t>Belangen van de ander worden </a:t>
            </a:r>
            <a:r>
              <a:rPr lang="nl-NL" sz="2200" dirty="0" smtClean="0"/>
              <a:t>erkend.</a:t>
            </a:r>
            <a:endParaRPr lang="nl-NL" sz="2200" dirty="0" smtClean="0"/>
          </a:p>
          <a:p>
            <a:pPr lvl="1"/>
            <a:r>
              <a:rPr lang="nl-NL" sz="2200" dirty="0" smtClean="0"/>
              <a:t>Zelfrespect</a:t>
            </a:r>
          </a:p>
          <a:p>
            <a:pPr lvl="1"/>
            <a:r>
              <a:rPr lang="nl-NL" sz="2200" dirty="0" smtClean="0"/>
              <a:t>Gericht op oplossingen</a:t>
            </a:r>
            <a:endParaRPr lang="nl-NL" sz="2200" dirty="0"/>
          </a:p>
        </p:txBody>
      </p:sp>
    </p:spTree>
    <p:extLst>
      <p:ext uri="{BB962C8B-B14F-4D97-AF65-F5344CB8AC3E}">
        <p14:creationId xmlns:p14="http://schemas.microsoft.com/office/powerpoint/2010/main" val="327585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Manieren van reageren: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 smtClean="0"/>
              <a:t>Agressief reageren:</a:t>
            </a:r>
          </a:p>
          <a:p>
            <a:pPr lvl="1"/>
            <a:r>
              <a:rPr lang="nl-NL" sz="2200" dirty="0" smtClean="0"/>
              <a:t>Aangevallen voelen</a:t>
            </a:r>
          </a:p>
          <a:p>
            <a:pPr lvl="1"/>
            <a:r>
              <a:rPr lang="nl-NL" sz="2200" dirty="0" smtClean="0"/>
              <a:t>Gekwetst voelen</a:t>
            </a:r>
          </a:p>
          <a:p>
            <a:pPr lvl="1"/>
            <a:r>
              <a:rPr lang="nl-NL" sz="2200" dirty="0" smtClean="0"/>
              <a:t>Verdedigen</a:t>
            </a:r>
          </a:p>
          <a:p>
            <a:pPr lvl="1"/>
            <a:r>
              <a:rPr lang="nl-NL" sz="2200" dirty="0" smtClean="0"/>
              <a:t>Ontkennen andermans behoeftes</a:t>
            </a:r>
          </a:p>
          <a:p>
            <a:pPr lvl="1"/>
            <a:r>
              <a:rPr lang="nl-NL" sz="2200" dirty="0" smtClean="0"/>
              <a:t>Niet gericht op oplossingen</a:t>
            </a:r>
          </a:p>
          <a:p>
            <a:pPr lvl="1"/>
            <a:endParaRPr lang="nl-NL" sz="2200" dirty="0"/>
          </a:p>
        </p:txBody>
      </p:sp>
    </p:spTree>
    <p:extLst>
      <p:ext uri="{BB962C8B-B14F-4D97-AF65-F5344CB8AC3E}">
        <p14:creationId xmlns:p14="http://schemas.microsoft.com/office/powerpoint/2010/main" val="1406624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931224" cy="1371600"/>
          </a:xfrm>
        </p:spPr>
        <p:txBody>
          <a:bodyPr/>
          <a:lstStyle/>
          <a:p>
            <a:r>
              <a:rPr lang="nl-NL" dirty="0" smtClean="0"/>
              <a:t>Gebrek aan assertiviteit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/>
              <a:t>Bescheidenheid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/>
              <a:t>Angst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/>
              <a:t>Te hoge verwachtingen</a:t>
            </a: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/>
              <a:t>Verlegenheid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/>
              <a:t>Schuldgevoel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/>
              <a:t>Eenling zijn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/>
              <a:t>Bewuste keuze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14118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Non verbale houding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smtClean="0"/>
          </a:p>
          <a:p>
            <a:r>
              <a:rPr lang="nl-NL" smtClean="0"/>
              <a:t>Belangrijk </a:t>
            </a:r>
            <a:r>
              <a:rPr lang="nl-NL" dirty="0" smtClean="0"/>
              <a:t>bij assertief gedrag is dat de gebruikte woorden en de lichaamshouding met elkaar overeenstemmen (</a:t>
            </a:r>
            <a:r>
              <a:rPr lang="nl-NL" smtClean="0"/>
              <a:t>congruente gedrag)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655637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eel">
  <a:themeElements>
    <a:clrScheme name="Essentiee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ee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ee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2373</TotalTime>
  <Words>146</Words>
  <Application>Microsoft Office PowerPoint</Application>
  <PresentationFormat>Diavoorstelling (4:3)</PresentationFormat>
  <Paragraphs>37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0" baseType="lpstr">
      <vt:lpstr>Arial</vt:lpstr>
      <vt:lpstr>Arial Black</vt:lpstr>
      <vt:lpstr>Essentieel</vt:lpstr>
      <vt:lpstr>Assertief zijn</vt:lpstr>
      <vt:lpstr>Assertiviteit: </vt:lpstr>
      <vt:lpstr>Manieren van reageren:</vt:lpstr>
      <vt:lpstr>Manieren van reageren:</vt:lpstr>
      <vt:lpstr>Manieren van reageren:</vt:lpstr>
      <vt:lpstr>Gebrek aan assertiviteit</vt:lpstr>
      <vt:lpstr>Non verbale houding</vt:lpstr>
    </vt:vector>
  </TitlesOfParts>
  <Company>Onderwijsgroep Noord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Assertief zijn</dc:title>
  <dc:creator>P. Haagsma</dc:creator>
  <cp:lastModifiedBy>Peter Haagsma</cp:lastModifiedBy>
  <cp:revision>7</cp:revision>
  <dcterms:created xsi:type="dcterms:W3CDTF">2014-10-29T13:24:47Z</dcterms:created>
  <dcterms:modified xsi:type="dcterms:W3CDTF">2018-10-05T16:14:14Z</dcterms:modified>
</cp:coreProperties>
</file>