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29B-B496-4755-892B-E096D36B06A4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1DA911-51E0-4CC9-9E82-5F3C7129E5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29B-B496-4755-892B-E096D36B06A4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A911-51E0-4CC9-9E82-5F3C7129E5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29B-B496-4755-892B-E096D36B06A4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A911-51E0-4CC9-9E82-5F3C7129E5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29B-B496-4755-892B-E096D36B06A4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A911-51E0-4CC9-9E82-5F3C7129E5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29B-B496-4755-892B-E096D36B06A4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1DA911-51E0-4CC9-9E82-5F3C7129E57D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29B-B496-4755-892B-E096D36B06A4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A911-51E0-4CC9-9E82-5F3C7129E5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29B-B496-4755-892B-E096D36B06A4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A911-51E0-4CC9-9E82-5F3C7129E5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29B-B496-4755-892B-E096D36B06A4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A911-51E0-4CC9-9E82-5F3C7129E5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29B-B496-4755-892B-E096D36B06A4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A911-51E0-4CC9-9E82-5F3C7129E5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29B-B496-4755-892B-E096D36B06A4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A911-51E0-4CC9-9E82-5F3C7129E57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429B-B496-4755-892B-E096D36B06A4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1DA911-51E0-4CC9-9E82-5F3C7129E57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8CB429B-B496-4755-892B-E096D36B06A4}" type="datetimeFigureOut">
              <a:rPr lang="nl-NL" smtClean="0"/>
              <a:t>4-10-2018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51DA911-51E0-4CC9-9E82-5F3C7129E57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600" dirty="0" smtClean="0"/>
              <a:t>Assertief zijn</a:t>
            </a:r>
            <a:endParaRPr lang="nl-NL" sz="6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22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Assertiviteit</a:t>
            </a:r>
            <a:r>
              <a:rPr lang="nl-NL" dirty="0"/>
              <a:t>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sz="2400" dirty="0" smtClean="0"/>
              <a:t>Zelfverzekerd en op een rustige wijze opkomen voor jezelf en je eigen belangen en behoeften, zonder de rechten van de ander te ontkennen of te schaden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71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Manieren van reageren: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Niet assertief reageren:</a:t>
            </a:r>
          </a:p>
          <a:p>
            <a:pPr lvl="1"/>
            <a:r>
              <a:rPr lang="nl-NL" sz="2400" dirty="0" smtClean="0"/>
              <a:t>Niet durven</a:t>
            </a:r>
          </a:p>
          <a:p>
            <a:pPr lvl="1"/>
            <a:r>
              <a:rPr lang="nl-NL" sz="2400" dirty="0" smtClean="0"/>
              <a:t>Niet voor je belangen opkomen</a:t>
            </a:r>
          </a:p>
          <a:p>
            <a:pPr lvl="1"/>
            <a:r>
              <a:rPr lang="nl-NL" sz="2400" dirty="0" smtClean="0"/>
              <a:t>Andermans belangen wegen zwaarder.</a:t>
            </a:r>
          </a:p>
          <a:p>
            <a:pPr lvl="1"/>
            <a:r>
              <a:rPr lang="nl-NL" sz="2400" dirty="0" smtClean="0"/>
              <a:t>Gevolg van angst.</a:t>
            </a:r>
          </a:p>
          <a:p>
            <a:pPr lvl="1"/>
            <a:r>
              <a:rPr lang="nl-NL" sz="2400" dirty="0" smtClean="0"/>
              <a:t>Aardig gevonden willen worden.</a:t>
            </a:r>
          </a:p>
          <a:p>
            <a:pPr lvl="1"/>
            <a:r>
              <a:rPr lang="nl-NL" sz="2400" dirty="0" smtClean="0"/>
              <a:t>Gebrek aan zelfrespect.</a:t>
            </a:r>
          </a:p>
          <a:p>
            <a:pPr lvl="1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66539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Manieren van reageren: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Assertief reageren:</a:t>
            </a:r>
          </a:p>
          <a:p>
            <a:pPr lvl="1"/>
            <a:r>
              <a:rPr lang="nl-NL" sz="2200" dirty="0" smtClean="0"/>
              <a:t>Rustig en respectvol</a:t>
            </a:r>
          </a:p>
          <a:p>
            <a:pPr lvl="1"/>
            <a:r>
              <a:rPr lang="nl-NL" sz="2200" dirty="0" smtClean="0"/>
              <a:t>Eigen belangen en behoeftes voorop</a:t>
            </a:r>
          </a:p>
          <a:p>
            <a:pPr lvl="1"/>
            <a:r>
              <a:rPr lang="nl-NL" sz="2200" dirty="0" smtClean="0"/>
              <a:t>Belangen van de ander worden </a:t>
            </a:r>
            <a:r>
              <a:rPr lang="nl-NL" sz="2200" dirty="0" smtClean="0"/>
              <a:t>erkend.</a:t>
            </a:r>
            <a:endParaRPr lang="nl-NL" sz="2200" dirty="0" smtClean="0"/>
          </a:p>
          <a:p>
            <a:pPr lvl="1"/>
            <a:r>
              <a:rPr lang="nl-NL" sz="2200" dirty="0" smtClean="0"/>
              <a:t>Zelfrespect</a:t>
            </a:r>
          </a:p>
          <a:p>
            <a:pPr lvl="1"/>
            <a:r>
              <a:rPr lang="nl-NL" sz="2200" dirty="0" smtClean="0"/>
              <a:t>Gericht op oplossingen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32758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Manieren van reageren: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Agressief reageren:</a:t>
            </a:r>
          </a:p>
          <a:p>
            <a:pPr lvl="1"/>
            <a:r>
              <a:rPr lang="nl-NL" sz="2200" dirty="0" smtClean="0"/>
              <a:t>Aangevallen voelen</a:t>
            </a:r>
          </a:p>
          <a:p>
            <a:pPr lvl="1"/>
            <a:r>
              <a:rPr lang="nl-NL" sz="2200" dirty="0" smtClean="0"/>
              <a:t>Gekwetst voelen</a:t>
            </a:r>
          </a:p>
          <a:p>
            <a:pPr lvl="1"/>
            <a:r>
              <a:rPr lang="nl-NL" sz="2200" dirty="0" smtClean="0"/>
              <a:t>Verdedigen</a:t>
            </a:r>
          </a:p>
          <a:p>
            <a:pPr lvl="1"/>
            <a:r>
              <a:rPr lang="nl-NL" sz="2200" dirty="0" smtClean="0"/>
              <a:t>Ontkennen andermans behoeftes</a:t>
            </a:r>
          </a:p>
          <a:p>
            <a:pPr lvl="1"/>
            <a:r>
              <a:rPr lang="nl-NL" sz="2200" dirty="0" smtClean="0"/>
              <a:t>Niet gericht op oplossingen</a:t>
            </a:r>
          </a:p>
          <a:p>
            <a:pPr lvl="1"/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40662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/>
          <a:lstStyle/>
          <a:p>
            <a:r>
              <a:rPr lang="nl-NL" dirty="0" smtClean="0"/>
              <a:t>Gebrek aan assertiviteit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Bescheidenheid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Angst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Te hoge verwachtingen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Verlegenheid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Schuldgevoel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Eenling zijn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Bewuste keuze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4118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Non verbale houding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mtClean="0"/>
          </a:p>
          <a:p>
            <a:r>
              <a:rPr lang="nl-NL" smtClean="0"/>
              <a:t>Belangrijk </a:t>
            </a:r>
            <a:r>
              <a:rPr lang="nl-NL" dirty="0" smtClean="0"/>
              <a:t>bij assertief gedrag is dat de gebruikte woorden en de lichaamshouding met elkaar overeenstemmen (</a:t>
            </a:r>
            <a:r>
              <a:rPr lang="nl-NL" smtClean="0"/>
              <a:t>congruente gedrag)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5563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2373</TotalTime>
  <Words>146</Words>
  <Application>Microsoft Office PowerPoint</Application>
  <PresentationFormat>Diavoorstelling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Essentieel</vt:lpstr>
      <vt:lpstr>Assertief zijn</vt:lpstr>
      <vt:lpstr>Assertiviteit: </vt:lpstr>
      <vt:lpstr>Manieren van reageren:</vt:lpstr>
      <vt:lpstr>Manieren van reageren:</vt:lpstr>
      <vt:lpstr>Manieren van reageren:</vt:lpstr>
      <vt:lpstr>Gebrek aan assertiviteit</vt:lpstr>
      <vt:lpstr>Non verbale houding</vt:lpstr>
    </vt:vector>
  </TitlesOfParts>
  <Company>Onderwijsgroep Noord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Assertief zijn</dc:title>
  <dc:creator>P. Haagsma</dc:creator>
  <cp:lastModifiedBy>Peter Haagsma</cp:lastModifiedBy>
  <cp:revision>7</cp:revision>
  <dcterms:created xsi:type="dcterms:W3CDTF">2014-10-29T13:24:47Z</dcterms:created>
  <dcterms:modified xsi:type="dcterms:W3CDTF">2018-10-05T16:14:14Z</dcterms:modified>
</cp:coreProperties>
</file>